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5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A50021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AFCB-0E1A-41B1-A18F-88505E17BA8A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6D6AF-15C3-4A7F-BBC8-9BE2AFB87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AE2EA-D0E3-4158-8ED8-39DA04878D33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D579F-1513-4EAC-BF89-2E64A6ECFA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22494-EB4C-43B8-9159-C15271CD1C51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E8A19-5E94-4E1B-94C9-221E312CE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1FD75-DE3C-4C4F-B8D9-02947BCB26BD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F3438-85F7-4A33-A6B8-844D66400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FA9D2-B9CC-4D31-972C-74BF31ABB4CE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E7900-F58E-451F-B8CF-730C30440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BC508-FCC5-4EE4-A659-127CB3713271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D3255-ADC0-4AEF-9A44-693FE4B8C8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ECC20-5FD9-4913-9D1D-E2950D2D5AE8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F2A7-4419-4BB3-BCEF-2FD60D44F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D1380-B095-4681-9398-BFDBF9EB4273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39EED-03D1-4E98-84A6-88198B5E9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0D821-7B92-479F-A65E-2C81891B337B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20048-033C-4633-9BB4-6BF813275A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941A8-11BD-4FE5-85C6-B4FB03255DDF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119E4-E5E9-4B3F-B34C-0835078AE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F735C6-CE42-4996-8054-37E62E138153}" type="datetimeFigureOut">
              <a:rPr lang="ru-RU"/>
              <a:pPr>
                <a:defRPr/>
              </a:pPr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5AD381-F8EC-47EE-949C-B19AABB4D7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9" r:id="rId2"/>
    <p:sldLayoutId id="2147483668" r:id="rId3"/>
    <p:sldLayoutId id="2147483667" r:id="rId4"/>
    <p:sldLayoutId id="2147483666" r:id="rId5"/>
    <p:sldLayoutId id="2147483665" r:id="rId6"/>
    <p:sldLayoutId id="2147483664" r:id="rId7"/>
    <p:sldLayoutId id="2147483663" r:id="rId8"/>
    <p:sldLayoutId id="2147483662" r:id="rId9"/>
    <p:sldLayoutId id="2147483661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&#1052;&#1086;&#1080;%20&#1076;&#1086;&#1082;&#1091;&#1084;&#1077;&#1085;&#1090;&#1099;\Downloads\Svetofor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z="6600" b="1" i="1" smtClean="0">
                <a:solidFill>
                  <a:srgbClr val="000099"/>
                </a:solidFill>
                <a:latin typeface="Arial" charset="0"/>
              </a:rPr>
              <a:t>Безопасный путь в школу</a:t>
            </a:r>
            <a:endParaRPr lang="ru-RU" sz="6600" b="1" smtClean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18435" name="Svetofor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5688" y="6308725"/>
            <a:ext cx="304800" cy="3048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19672" y="980728"/>
            <a:ext cx="60486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МБОУ Васильевская МНОШ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18087" fill="hold"/>
                                        <p:tgtEl>
                                          <p:spTgt spid="184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35"/>
                </p:tgtEl>
              </p:cMediaNode>
            </p:audio>
          </p:childTnLst>
        </p:cTn>
      </p:par>
    </p:tnLst>
    <p:bldLst>
      <p:bldP spid="1843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Дорогу можно переходить только  на?</a:t>
            </a:r>
            <a:br>
              <a:rPr lang="ru-RU" sz="4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4000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47664" y="2276872"/>
            <a:ext cx="7139136" cy="3849291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красный мигающий свет светофора</a:t>
            </a:r>
          </a:p>
          <a:p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-мигающий  свет</a:t>
            </a:r>
          </a:p>
          <a:p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-зеленый свет</a:t>
            </a:r>
          </a:p>
          <a:p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-желтый </a:t>
            </a:r>
          </a:p>
        </p:txBody>
      </p:sp>
      <p:pic>
        <p:nvPicPr>
          <p:cNvPr id="28676" name="Picture 4" descr="гшшш8ш"/>
          <p:cNvPicPr>
            <a:picLocks noChangeAspect="1" noChangeArrowheads="1"/>
          </p:cNvPicPr>
          <p:nvPr/>
        </p:nvPicPr>
        <p:blipFill>
          <a:blip r:embed="rId2" cstate="print"/>
          <a:srcRect l="32864" t="41084" r="32864" b="32649"/>
          <a:stretch>
            <a:fillRect/>
          </a:stretch>
        </p:blipFill>
        <p:spPr bwMode="auto">
          <a:xfrm>
            <a:off x="6011863" y="3500438"/>
            <a:ext cx="2590800" cy="2808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99592" y="548680"/>
            <a:ext cx="7787208" cy="868958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Как правильно и безопасно перейти улицу  после выхода из автобуса</a:t>
            </a:r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31640" y="2276873"/>
            <a:ext cx="7355160" cy="3600400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3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подождать </a:t>
            </a:r>
            <a:r>
              <a:rPr lang="ru-RU" sz="3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когда транспорт отъедет </a:t>
            </a:r>
          </a:p>
          <a:p>
            <a:r>
              <a:rPr lang="ru-RU" sz="3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-сесть на капот другой машины, и попросить, чтобы перевезли </a:t>
            </a:r>
          </a:p>
          <a:p>
            <a:r>
              <a:rPr lang="ru-RU" sz="3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-перейти по пешеходному переходу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 idx="4294967295"/>
          </p:nvPr>
        </p:nvSpPr>
        <p:spPr>
          <a:xfrm>
            <a:off x="539750" y="2133600"/>
            <a:ext cx="8229600" cy="2154238"/>
          </a:xfrm>
        </p:spPr>
        <p:txBody>
          <a:bodyPr/>
          <a:lstStyle/>
          <a:p>
            <a:r>
              <a:rPr lang="ru-RU" sz="3600" b="1" smtClean="0">
                <a:solidFill>
                  <a:srgbClr val="660066"/>
                </a:solidFill>
                <a:latin typeface="Antique Olive Compact" pitchFamily="34" charset="0"/>
              </a:rPr>
              <a:t>ИГРА</a:t>
            </a:r>
            <a:br>
              <a:rPr lang="ru-RU" sz="3600" b="1" smtClean="0">
                <a:solidFill>
                  <a:srgbClr val="660066"/>
                </a:solidFill>
                <a:latin typeface="Antique Olive Compact" pitchFamily="34" charset="0"/>
              </a:rPr>
            </a:br>
            <a:r>
              <a:rPr lang="ru-RU" sz="3600" b="1" smtClean="0">
                <a:solidFill>
                  <a:srgbClr val="660066"/>
                </a:solidFill>
              </a:rPr>
              <a:t>«</a:t>
            </a:r>
            <a:r>
              <a:rPr lang="ru-RU" sz="3600" b="1" smtClean="0">
                <a:solidFill>
                  <a:srgbClr val="660066"/>
                </a:solidFill>
                <a:latin typeface="Antique Olive Compact" pitchFamily="34" charset="0"/>
              </a:rPr>
              <a:t>ЭТО Я, ЭТО Я, ЭТО ВСЕ МОИ ДРУЗЬЯ!</a:t>
            </a:r>
            <a:r>
              <a:rPr lang="ru-RU" sz="3600" b="1" smtClean="0">
                <a:solidFill>
                  <a:srgbClr val="660066"/>
                </a:solidFill>
              </a:rPr>
              <a:t>»</a:t>
            </a:r>
            <a:endParaRPr lang="ru-RU" sz="3600" b="1" smtClean="0">
              <a:solidFill>
                <a:srgbClr val="660066"/>
              </a:solidFill>
              <a:latin typeface="Antique Olive Co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331913" y="836613"/>
            <a:ext cx="4522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1143000" algn="l"/>
              </a:tabLst>
            </a:pPr>
            <a:r>
              <a:rPr lang="ru-RU" sz="2400" b="1">
                <a:solidFill>
                  <a:srgbClr val="660066"/>
                </a:solidFill>
              </a:rPr>
              <a:t>Кто из вас в вагоне тесном</a:t>
            </a:r>
          </a:p>
          <a:p>
            <a:pPr algn="ctr">
              <a:tabLst>
                <a:tab pos="1143000" algn="l"/>
              </a:tabLst>
            </a:pPr>
            <a:r>
              <a:rPr lang="ru-RU" sz="2400" b="1">
                <a:solidFill>
                  <a:srgbClr val="660066"/>
                </a:solidFill>
              </a:rPr>
              <a:t>     Уступил старушке место?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900113" y="1773238"/>
            <a:ext cx="71262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1143000" algn="l"/>
              </a:tabLst>
            </a:pPr>
            <a:r>
              <a:rPr lang="ru-RU" sz="2400" b="1">
                <a:solidFill>
                  <a:srgbClr val="660066"/>
                </a:solidFill>
              </a:rPr>
              <a:t>Чтоб проветриться в троллейбусе немножко,</a:t>
            </a:r>
          </a:p>
          <a:p>
            <a:pPr algn="ctr">
              <a:tabLst>
                <a:tab pos="1143000" algn="l"/>
              </a:tabLst>
            </a:pPr>
            <a:r>
              <a:rPr lang="ru-RU" sz="2400" b="1">
                <a:solidFill>
                  <a:srgbClr val="660066"/>
                </a:solidFill>
              </a:rPr>
              <a:t>Кто и голову, и туловище высунул в окошко?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187450" y="2708275"/>
            <a:ext cx="4562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1143000" algn="l"/>
              </a:tabLst>
            </a:pPr>
            <a:r>
              <a:rPr lang="ru-RU" sz="2400" b="1">
                <a:solidFill>
                  <a:srgbClr val="660066"/>
                </a:solidFill>
              </a:rPr>
              <a:t>Кто бежит вперед так скоро, </a:t>
            </a:r>
          </a:p>
          <a:p>
            <a:pPr algn="ctr">
              <a:tabLst>
                <a:tab pos="1143000" algn="l"/>
              </a:tabLst>
            </a:pPr>
            <a:r>
              <a:rPr lang="ru-RU" sz="2400" b="1">
                <a:solidFill>
                  <a:srgbClr val="660066"/>
                </a:solidFill>
              </a:rPr>
              <a:t>Что не видит светофора? 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195513" y="3644900"/>
            <a:ext cx="6267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2781300" algn="l"/>
              </a:tabLst>
            </a:pPr>
            <a:r>
              <a:rPr lang="ru-RU" sz="2400" b="1">
                <a:solidFill>
                  <a:srgbClr val="660066"/>
                </a:solidFill>
              </a:rPr>
              <a:t>Знает кто, что свет зеленый означает:</a:t>
            </a:r>
          </a:p>
          <a:p>
            <a:pPr algn="ctr">
              <a:tabLst>
                <a:tab pos="2781300" algn="l"/>
              </a:tabLst>
            </a:pPr>
            <a:r>
              <a:rPr lang="ru-RU" sz="2400" b="1">
                <a:solidFill>
                  <a:srgbClr val="660066"/>
                </a:solidFill>
              </a:rPr>
              <a:t>По дороге каждый смело пусть шагает?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124075" y="4581525"/>
            <a:ext cx="4354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3257550" algn="l"/>
              </a:tabLst>
            </a:pPr>
            <a:r>
              <a:rPr lang="ru-RU" sz="2400" b="1">
                <a:solidFill>
                  <a:srgbClr val="660066"/>
                </a:solidFill>
              </a:rPr>
              <a:t>Кто вблизи проезжей части</a:t>
            </a:r>
          </a:p>
          <a:p>
            <a:pPr algn="ctr">
              <a:tabLst>
                <a:tab pos="3257550" algn="l"/>
              </a:tabLst>
            </a:pPr>
            <a:r>
              <a:rPr lang="ru-RU" sz="2400" b="1">
                <a:solidFill>
                  <a:srgbClr val="660066"/>
                </a:solidFill>
              </a:rPr>
              <a:t>Весело гоняет мячик?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771775" y="5445125"/>
            <a:ext cx="5564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 b="1">
                <a:solidFill>
                  <a:srgbClr val="660066"/>
                </a:solidFill>
              </a:rPr>
              <a:t>            Знает кто, что красный свет-</a:t>
            </a:r>
          </a:p>
          <a:p>
            <a:r>
              <a:rPr lang="ru-RU" sz="2400" b="1">
                <a:solidFill>
                  <a:srgbClr val="660066"/>
                </a:solidFill>
              </a:rPr>
              <a:t>             Это значит - хода нет?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/>
      <p:bldP spid="31748" grpId="0"/>
      <p:bldP spid="31749" grpId="0"/>
      <p:bldP spid="31750" grpId="0"/>
      <p:bldP spid="317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3563938" y="2420938"/>
            <a:ext cx="4603750" cy="2879725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-360"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молодцы!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684213" y="142875"/>
            <a:ext cx="820896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23850" y="0"/>
            <a:ext cx="0" cy="59753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5207000" y="8662988"/>
            <a:ext cx="342900" cy="158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971550" y="549275"/>
            <a:ext cx="6964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2000" b="1">
                <a:solidFill>
                  <a:srgbClr val="000099"/>
                </a:solidFill>
                <a:latin typeface="Calibri" pitchFamily="34" charset="0"/>
                <a:cs typeface="Times New Roman" charset="0"/>
              </a:rPr>
              <a:t>ПЛАН-СХЕМА БЕЗОПАСНОГО МАРШРУТА В ШКОЛУ</a:t>
            </a:r>
            <a:endParaRPr lang="ru-RU" sz="2000">
              <a:solidFill>
                <a:srgbClr val="000099"/>
              </a:solidFill>
              <a:latin typeface="Calibri" pitchFamily="34" charset="0"/>
              <a:cs typeface="Times New Roman" charset="0"/>
            </a:endParaRPr>
          </a:p>
          <a:p>
            <a:pPr algn="ctr" eaLnBrk="0" hangingPunct="0"/>
            <a:endParaRPr lang="ru-RU" sz="2000">
              <a:latin typeface="Calibri" pitchFamily="34" charset="0"/>
            </a:endParaRPr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400050" y="-1062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707904" y="4869160"/>
            <a:ext cx="79208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МБОУ Васильевская МНОШ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5364088" y="3068960"/>
            <a:ext cx="9361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Денис С.</a:t>
            </a:r>
            <a:endParaRPr lang="ru-RU" sz="12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660232" y="2060848"/>
            <a:ext cx="136815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100" dirty="0" smtClean="0"/>
              <a:t>Зоя Х.    Сергей П.</a:t>
            </a:r>
            <a:endParaRPr lang="ru-RU" sz="1100" dirty="0"/>
          </a:p>
        </p:txBody>
      </p:sp>
      <p:cxnSp>
        <p:nvCxnSpPr>
          <p:cNvPr id="49" name="Прямая со стрелкой 48"/>
          <p:cNvCxnSpPr>
            <a:stCxn id="38" idx="1"/>
          </p:cNvCxnSpPr>
          <p:nvPr/>
        </p:nvCxnSpPr>
        <p:spPr>
          <a:xfrm flipH="1">
            <a:off x="4139952" y="2240868"/>
            <a:ext cx="252028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4211960" y="2636912"/>
            <a:ext cx="0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37" idx="0"/>
          </p:cNvCxnSpPr>
          <p:nvPr/>
        </p:nvCxnSpPr>
        <p:spPr>
          <a:xfrm flipH="1" flipV="1">
            <a:off x="5508104" y="2420888"/>
            <a:ext cx="32403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H="1">
            <a:off x="2483768" y="2636912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H="1">
            <a:off x="1187624" y="2636912"/>
            <a:ext cx="136815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2843808" y="1124744"/>
            <a:ext cx="21602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магазин</a:t>
            </a:r>
            <a:endParaRPr lang="ru-RU" sz="10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3203848" y="2780928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dirty="0" smtClean="0"/>
              <a:t>ДК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3347864" y="3717032"/>
            <a:ext cx="4320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Д. сад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1115616" y="1196752"/>
            <a:ext cx="3600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Дима З</a:t>
            </a:r>
            <a:endParaRPr lang="ru-RU" dirty="0"/>
          </a:p>
        </p:txBody>
      </p:sp>
      <p:cxnSp>
        <p:nvCxnSpPr>
          <p:cNvPr id="73" name="Прямая со стрелкой 72"/>
          <p:cNvCxnSpPr/>
          <p:nvPr/>
        </p:nvCxnSpPr>
        <p:spPr>
          <a:xfrm>
            <a:off x="2555776" y="198884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endCxn id="65" idx="0"/>
          </p:cNvCxnSpPr>
          <p:nvPr/>
        </p:nvCxnSpPr>
        <p:spPr>
          <a:xfrm>
            <a:off x="3491880" y="2636912"/>
            <a:ext cx="7200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stCxn id="38" idx="0"/>
            <a:endCxn id="38" idx="2"/>
          </p:cNvCxnSpPr>
          <p:nvPr/>
        </p:nvCxnSpPr>
        <p:spPr>
          <a:xfrm>
            <a:off x="7344308" y="206084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endCxn id="38" idx="2"/>
          </p:cNvCxnSpPr>
          <p:nvPr/>
        </p:nvCxnSpPr>
        <p:spPr>
          <a:xfrm flipH="1">
            <a:off x="7344308" y="1988840"/>
            <a:ext cx="10801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endCxn id="66" idx="3"/>
          </p:cNvCxnSpPr>
          <p:nvPr/>
        </p:nvCxnSpPr>
        <p:spPr>
          <a:xfrm flipH="1">
            <a:off x="3779912" y="4077072"/>
            <a:ext cx="432048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>
            <a:stCxn id="67" idx="3"/>
          </p:cNvCxnSpPr>
          <p:nvPr/>
        </p:nvCxnSpPr>
        <p:spPr>
          <a:xfrm>
            <a:off x="1475656" y="162880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>
            <a:off x="2555776" y="980728"/>
            <a:ext cx="7200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7" name="Прямоугольник 2"/>
          <p:cNvSpPr>
            <a:spLocks noChangeArrowheads="1"/>
          </p:cNvSpPr>
          <p:nvPr/>
        </p:nvSpPr>
        <p:spPr bwMode="auto">
          <a:xfrm>
            <a:off x="1187450" y="1628775"/>
            <a:ext cx="6511925" cy="289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charset="0"/>
              </a:rPr>
              <a:t> </a:t>
            </a:r>
            <a:r>
              <a:rPr lang="en-GB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Правила </a:t>
            </a:r>
            <a:r>
              <a:rPr lang="ru-RU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 </a:t>
            </a:r>
            <a:r>
              <a:rPr lang="en-GB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движения </a:t>
            </a:r>
            <a:r>
              <a:rPr lang="ru-RU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 </a:t>
            </a:r>
          </a:p>
          <a:p>
            <a:pPr marL="377825" indent="-377825" algn="ctr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       К</a:t>
            </a:r>
            <a:r>
              <a:rPr lang="en-GB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аждый </a:t>
            </a:r>
            <a:r>
              <a:rPr lang="ru-RU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 </a:t>
            </a:r>
            <a:r>
              <a:rPr lang="en-GB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должен знать,</a:t>
            </a:r>
            <a:endParaRPr lang="ru-RU" sz="4000" b="1">
              <a:solidFill>
                <a:srgbClr val="A50021"/>
              </a:solidFill>
              <a:latin typeface="Monotype Corsiva" pitchFamily="66" charset="0"/>
              <a:cs typeface="Times New Roman" charset="0"/>
            </a:endParaRPr>
          </a:p>
          <a:p>
            <a:pPr marL="377825" indent="-377825" algn="ctr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И</a:t>
            </a:r>
            <a:r>
              <a:rPr lang="en-GB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 </a:t>
            </a:r>
            <a:r>
              <a:rPr lang="ru-RU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 </a:t>
            </a:r>
            <a:r>
              <a:rPr lang="en-GB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без промедления </a:t>
            </a:r>
            <a:endParaRPr lang="ru-RU" sz="4000" b="1">
              <a:solidFill>
                <a:srgbClr val="A50021"/>
              </a:solidFill>
              <a:latin typeface="Monotype Corsiva" pitchFamily="66" charset="0"/>
              <a:cs typeface="Times New Roman" charset="0"/>
            </a:endParaRPr>
          </a:p>
          <a:p>
            <a:pPr marL="377825" indent="-377825" algn="ctr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        И</a:t>
            </a:r>
            <a:r>
              <a:rPr lang="en-GB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х </a:t>
            </a:r>
            <a:r>
              <a:rPr lang="ru-RU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 </a:t>
            </a:r>
            <a:r>
              <a:rPr lang="en-GB" sz="4000" b="1">
                <a:solidFill>
                  <a:srgbClr val="A50021"/>
                </a:solidFill>
                <a:latin typeface="Monotype Corsiva" pitchFamily="66" charset="0"/>
                <a:cs typeface="Times New Roman" charset="0"/>
              </a:rPr>
              <a:t>нужно выполнять!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2357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549275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Какие автомобили могут проехать на красный свет?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>
          <a:xfrm>
            <a:off x="2195513" y="2133600"/>
            <a:ext cx="5602287" cy="4525963"/>
          </a:xfrm>
        </p:spPr>
        <p:txBody>
          <a:bodyPr/>
          <a:lstStyle/>
          <a:p>
            <a:r>
              <a:rPr lang="ru-RU" sz="400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папина и мамина</a:t>
            </a:r>
          </a:p>
          <a:p>
            <a: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-такси</a:t>
            </a:r>
          </a:p>
          <a:p>
            <a: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-пожарная, скорая, </a:t>
            </a:r>
          </a:p>
          <a:p>
            <a: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спецмашины.</a:t>
            </a:r>
          </a:p>
          <a:p>
            <a: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-гончая</a:t>
            </a:r>
          </a:p>
          <a:p>
            <a:endParaRPr lang="ru-RU" b="1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836613"/>
            <a:ext cx="7632700" cy="914400"/>
          </a:xfrm>
        </p:spPr>
        <p:txBody>
          <a:bodyPr/>
          <a:lstStyle/>
          <a:p>
            <a: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 какой дороге транспортные средства лучше тормозят</a:t>
            </a:r>
            <a:r>
              <a:rPr lang="ru-RU" sz="400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00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4000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6013" y="1700213"/>
            <a:ext cx="5040312" cy="4495800"/>
          </a:xfrm>
        </p:spPr>
        <p:txBody>
          <a:bodyPr/>
          <a:lstStyle/>
          <a:p>
            <a:r>
              <a:rPr lang="ru-RU" sz="4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-на мокрой</a:t>
            </a:r>
          </a:p>
          <a:p>
            <a:r>
              <a:rPr lang="ru-RU" sz="4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-на обледенелой</a:t>
            </a:r>
          </a:p>
          <a:p>
            <a:r>
              <a:rPr lang="ru-RU" sz="4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 ямками</a:t>
            </a:r>
          </a:p>
          <a:p>
            <a:r>
              <a:rPr lang="ru-RU" sz="4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-на сухой</a:t>
            </a:r>
          </a:p>
        </p:txBody>
      </p:sp>
      <p:pic>
        <p:nvPicPr>
          <p:cNvPr id="23556" name="Picture 7" descr="1(4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3213100"/>
            <a:ext cx="2932113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641475"/>
          </a:xfrm>
        </p:spPr>
        <p:txBody>
          <a:bodyPr/>
          <a:lstStyle/>
          <a:p>
            <a:r>
              <a:rPr lang="ru-RU" sz="4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 какого возраста можно ехать на велосипеде по проезжей части?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484313"/>
            <a:ext cx="6119813" cy="2592387"/>
          </a:xfrm>
        </p:spPr>
        <p:txBody>
          <a:bodyPr/>
          <a:lstStyle/>
          <a:p>
            <a:endParaRPr lang="ru-RU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 sz="36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-когда  выйдешь на пенсию</a:t>
            </a:r>
          </a:p>
          <a:p>
            <a:r>
              <a:rPr lang="ru-RU" sz="36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 самого рождения</a:t>
            </a:r>
          </a:p>
          <a:p>
            <a:r>
              <a:rPr lang="ru-RU" sz="36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 14 лет</a:t>
            </a:r>
          </a:p>
        </p:txBody>
      </p:sp>
      <p:pic>
        <p:nvPicPr>
          <p:cNvPr id="24580" name="Picture 6" descr="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429000"/>
            <a:ext cx="3563938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052513"/>
            <a:ext cx="8229600" cy="1143000"/>
          </a:xfrm>
        </p:spPr>
        <p:txBody>
          <a:bodyPr/>
          <a:lstStyle/>
          <a:p>
            <a: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 какой стороне тротуара рекомендуется двигаться пешеходам?</a:t>
            </a:r>
            <a:r>
              <a:rPr 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4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11413" y="2565400"/>
            <a:ext cx="5627687" cy="3627438"/>
          </a:xfrm>
        </p:spPr>
        <p:txBody>
          <a:bodyPr/>
          <a:lstStyle/>
          <a:p>
            <a:r>
              <a:rPr lang="ru-RU" sz="4000" b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 любой</a:t>
            </a:r>
            <a:r>
              <a:rPr lang="ru-RU" sz="4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r>
              <a:rPr lang="ru-RU" sz="4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 бордюрам</a:t>
            </a:r>
          </a:p>
          <a:p>
            <a:r>
              <a:rPr lang="ru-RU" sz="4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 правой стороне </a:t>
            </a:r>
          </a:p>
          <a:p>
            <a:r>
              <a:rPr lang="ru-RU" sz="4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 левой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341438"/>
            <a:ext cx="7561262" cy="1008062"/>
          </a:xfrm>
        </p:spPr>
        <p:txBody>
          <a:bodyPr/>
          <a:lstStyle/>
          <a:p>
            <a:r>
              <a:rPr lang="ru-RU" sz="4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Когда загорелся зеленый  свет светофора, что ты будешь делать?</a:t>
            </a:r>
            <a:br>
              <a:rPr lang="ru-RU" sz="40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4000" b="1" smtClean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636838"/>
            <a:ext cx="7761288" cy="2289175"/>
          </a:xfrm>
        </p:spPr>
        <p:txBody>
          <a:bodyPr/>
          <a:lstStyle/>
          <a:p>
            <a:r>
              <a:rPr lang="ru-RU" sz="280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ru-RU" sz="28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пропустишь всех старушек и даму с собачкой</a:t>
            </a:r>
          </a:p>
          <a:p>
            <a:r>
              <a:rPr lang="ru-RU" sz="28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-побежишь со всех ног</a:t>
            </a:r>
          </a:p>
          <a:p>
            <a:r>
              <a:rPr lang="ru-RU" sz="28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убедишься, что все транспортные средства остановились и перейдешь дорогу.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Для чего постовому нужен жезл?</a:t>
            </a:r>
            <a:br>
              <a:rPr lang="ru-RU" sz="4000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4000" b="1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75656" y="1772816"/>
            <a:ext cx="7211144" cy="4353347"/>
          </a:xfrm>
        </p:spPr>
        <p:txBody>
          <a:bodyPr/>
          <a:lstStyle/>
          <a:p>
            <a:r>
              <a:rPr lang="ru-RU" sz="4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приветствовать знакомых</a:t>
            </a:r>
          </a:p>
          <a:p>
            <a:r>
              <a:rPr lang="ru-RU" sz="4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отгонять мух</a:t>
            </a:r>
          </a:p>
          <a:p>
            <a:r>
              <a:rPr lang="ru-RU" sz="4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для красоты</a:t>
            </a:r>
          </a:p>
          <a:p>
            <a:r>
              <a:rPr lang="ru-RU" sz="4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регулировать дорожное движение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285</Words>
  <Application>Microsoft Office PowerPoint</Application>
  <PresentationFormat>Экран (4:3)</PresentationFormat>
  <Paragraphs>67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Безопасный путь в школу</vt:lpstr>
      <vt:lpstr>Слайд 2</vt:lpstr>
      <vt:lpstr>Слайд 3</vt:lpstr>
      <vt:lpstr>Какие автомобили могут проехать на красный свет?</vt:lpstr>
      <vt:lpstr>На какой дороге транспортные средства лучше тормозят </vt:lpstr>
      <vt:lpstr>С какого возраста можно ехать на велосипеде по проезжей части?</vt:lpstr>
      <vt:lpstr>По какой стороне тротуара рекомендуется двигаться пешеходам? </vt:lpstr>
      <vt:lpstr> Когда загорелся зеленый  свет светофора, что ты будешь делать? </vt:lpstr>
      <vt:lpstr>Для чего постовому нужен жезл? </vt:lpstr>
      <vt:lpstr>  Дорогу можно переходить только  на? </vt:lpstr>
      <vt:lpstr> Как правильно и безопасно перейти улицу  после выхода из автобуса?</vt:lpstr>
      <vt:lpstr>ИГРА «ЭТО Я, ЭТО Я, ЭТО ВСЕ МОИ ДРУЗЬЯ!»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Федотова Виктория Александровна</dc:creator>
  <cp:lastModifiedBy>Пользователь</cp:lastModifiedBy>
  <cp:revision>6</cp:revision>
  <dcterms:created xsi:type="dcterms:W3CDTF">2011-01-05T18:31:26Z</dcterms:created>
  <dcterms:modified xsi:type="dcterms:W3CDTF">2017-11-21T21:04:52Z</dcterms:modified>
</cp:coreProperties>
</file>